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  <p:sldId id="268" r:id="rId13"/>
    <p:sldId id="272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uce Bold" panose="020B0604020202020204" charset="0"/>
      <p:regular r:id="rId23"/>
    </p:embeddedFont>
    <p:embeddedFont>
      <p:font typeface="Open Sauce Light" panose="020B0604020202020204" charset="0"/>
      <p:regular r:id="rId24"/>
    </p:embeddedFont>
    <p:embeddedFont>
      <p:font typeface="Open Sauce Medium" panose="020B0604020202020204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old" panose="00000800000000000000" charset="0"/>
      <p:regular r:id="rId30"/>
    </p:embeddedFont>
    <p:embeddedFont>
      <p:font typeface="Poppins Light" panose="00000400000000000000" pitchFamily="2" charset="0"/>
      <p:regular r:id="rId31"/>
      <p:italic r:id="rId32"/>
    </p:embeddedFont>
    <p:embeddedFont>
      <p:font typeface="Poppins Medium" panose="00000600000000000000" pitchFamily="2" charset="0"/>
      <p:regular r:id="rId33"/>
      <p: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A7B3E-EF2E-4C40-9180-05F330AD97B4}" type="datetimeFigureOut">
              <a:rPr lang="pt-BR" smtClean="0"/>
              <a:t>10/09/2023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79C38-4449-4A28-A1BF-E71561CBD8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87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79C38-4449-4A28-A1BF-E71561CBD88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29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8.svg"/><Relationship Id="rId7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2.pn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sv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svg"/><Relationship Id="rId3" Type="http://schemas.microsoft.com/office/2007/relationships/media" Target="../media/media3.mp4"/><Relationship Id="rId7" Type="http://schemas.openxmlformats.org/officeDocument/2006/relationships/image" Target="../media/image32.png"/><Relationship Id="rId12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jpeg"/><Relationship Id="rId4" Type="http://schemas.openxmlformats.org/officeDocument/2006/relationships/video" Target="../media/media3.mp4"/><Relationship Id="rId9" Type="http://schemas.openxmlformats.org/officeDocument/2006/relationships/image" Target="../media/image34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30.svg"/><Relationship Id="rId10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04961" y="2696056"/>
            <a:ext cx="10180081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0399" dirty="0">
                <a:solidFill>
                  <a:srgbClr val="871BC6"/>
                </a:solidFill>
                <a:latin typeface="Poppins Medium"/>
              </a:rPr>
              <a:t>Pixel Watchers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446867" y="4843637"/>
            <a:ext cx="10850658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 spc="30" dirty="0" err="1">
                <a:solidFill>
                  <a:srgbClr val="FFFFFF"/>
                </a:solidFill>
                <a:latin typeface="Open Sauce Light"/>
              </a:rPr>
              <a:t>Monitoramento</a:t>
            </a:r>
            <a:r>
              <a:rPr lang="en-US" sz="3099" spc="30" dirty="0">
                <a:solidFill>
                  <a:srgbClr val="FFFFFF"/>
                </a:solidFill>
                <a:latin typeface="Open Sauce Light"/>
              </a:rPr>
              <a:t> de </a:t>
            </a:r>
            <a:r>
              <a:rPr lang="en-US" sz="3099" spc="30" dirty="0" err="1">
                <a:solidFill>
                  <a:srgbClr val="FFFFFF"/>
                </a:solidFill>
                <a:latin typeface="Open Sauce Light"/>
              </a:rPr>
              <a:t>computadores</a:t>
            </a:r>
            <a:r>
              <a:rPr lang="en-US" sz="3099" spc="30" dirty="0">
                <a:solidFill>
                  <a:srgbClr val="FFFFFF"/>
                </a:solidFill>
                <a:latin typeface="Open Sauce Light"/>
              </a:rPr>
              <a:t> gamers </a:t>
            </a:r>
            <a:r>
              <a:rPr lang="en-US" sz="3099" spc="30" dirty="0" err="1">
                <a:solidFill>
                  <a:srgbClr val="FFFFFF"/>
                </a:solidFill>
                <a:latin typeface="Open Sauce Light"/>
              </a:rPr>
              <a:t>utilizados</a:t>
            </a:r>
            <a:r>
              <a:rPr lang="en-US" sz="3099" spc="30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3099" spc="30" dirty="0" err="1">
                <a:solidFill>
                  <a:srgbClr val="FFFFFF"/>
                </a:solidFill>
                <a:latin typeface="Open Sauce Light"/>
              </a:rPr>
              <a:t>em</a:t>
            </a:r>
            <a:r>
              <a:rPr lang="en-US" sz="3099" spc="30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3099" spc="30" dirty="0" err="1">
                <a:solidFill>
                  <a:srgbClr val="FFFFFF"/>
                </a:solidFill>
                <a:latin typeface="Open Sauce Light"/>
              </a:rPr>
              <a:t>campeonatos</a:t>
            </a:r>
            <a:r>
              <a:rPr lang="en-US" sz="3099" spc="30" dirty="0">
                <a:solidFill>
                  <a:srgbClr val="FFFFFF"/>
                </a:solidFill>
                <a:latin typeface="Open Sauce Light"/>
              </a:rPr>
              <a:t> de eSports</a:t>
            </a:r>
          </a:p>
        </p:txBody>
      </p:sp>
      <p:sp>
        <p:nvSpPr>
          <p:cNvPr id="4" name="Freeform 4"/>
          <p:cNvSpPr/>
          <p:nvPr/>
        </p:nvSpPr>
        <p:spPr>
          <a:xfrm>
            <a:off x="-1345965" y="-491288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5096865" y="79289"/>
            <a:ext cx="2465668" cy="2174160"/>
          </a:xfrm>
          <a:custGeom>
            <a:avLst/>
            <a:gdLst/>
            <a:ahLst/>
            <a:cxnLst/>
            <a:rect l="l" t="t" r="r" b="b"/>
            <a:pathLst>
              <a:path w="2465668" h="2174160">
                <a:moveTo>
                  <a:pt x="0" y="0"/>
                </a:moveTo>
                <a:lnTo>
                  <a:pt x="2465668" y="0"/>
                </a:lnTo>
                <a:lnTo>
                  <a:pt x="2465668" y="2174161"/>
                </a:lnTo>
                <a:lnTo>
                  <a:pt x="0" y="2174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246" y="1883763"/>
            <a:ext cx="18179131" cy="5177036"/>
          </a:xfrm>
          <a:custGeom>
            <a:avLst/>
            <a:gdLst/>
            <a:ahLst/>
            <a:cxnLst/>
            <a:rect l="l" t="t" r="r" b="b"/>
            <a:pathLst>
              <a:path w="18179131" h="5177036">
                <a:moveTo>
                  <a:pt x="0" y="0"/>
                </a:moveTo>
                <a:lnTo>
                  <a:pt x="18179131" y="0"/>
                </a:lnTo>
                <a:lnTo>
                  <a:pt x="18179131" y="5177036"/>
                </a:lnTo>
                <a:lnTo>
                  <a:pt x="0" y="5177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788623" y="1421454"/>
            <a:ext cx="8710754" cy="4159369"/>
          </a:xfrm>
          <a:custGeom>
            <a:avLst/>
            <a:gdLst/>
            <a:ahLst/>
            <a:cxnLst/>
            <a:rect l="l" t="t" r="r" b="b"/>
            <a:pathLst>
              <a:path w="8710754" h="4159369">
                <a:moveTo>
                  <a:pt x="0" y="0"/>
                </a:moveTo>
                <a:lnTo>
                  <a:pt x="8710754" y="0"/>
                </a:lnTo>
                <a:lnTo>
                  <a:pt x="8710754" y="4159369"/>
                </a:lnTo>
                <a:lnTo>
                  <a:pt x="0" y="4159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91" r="-298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68246" y="5869424"/>
            <a:ext cx="8792812" cy="4212836"/>
          </a:xfrm>
          <a:custGeom>
            <a:avLst/>
            <a:gdLst/>
            <a:ahLst/>
            <a:cxnLst/>
            <a:rect l="l" t="t" r="r" b="b"/>
            <a:pathLst>
              <a:path w="8792812" h="4212836">
                <a:moveTo>
                  <a:pt x="0" y="0"/>
                </a:moveTo>
                <a:lnTo>
                  <a:pt x="8792811" y="0"/>
                </a:lnTo>
                <a:lnTo>
                  <a:pt x="8792811" y="4212836"/>
                </a:lnTo>
                <a:lnTo>
                  <a:pt x="0" y="4212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26" r="-494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9384351" y="5869424"/>
            <a:ext cx="8794780" cy="4212836"/>
          </a:xfrm>
          <a:custGeom>
            <a:avLst/>
            <a:gdLst/>
            <a:ahLst/>
            <a:cxnLst/>
            <a:rect l="l" t="t" r="r" b="b"/>
            <a:pathLst>
              <a:path w="8794780" h="4212836">
                <a:moveTo>
                  <a:pt x="0" y="0"/>
                </a:moveTo>
                <a:lnTo>
                  <a:pt x="8794780" y="0"/>
                </a:lnTo>
                <a:lnTo>
                  <a:pt x="8794780" y="4212836"/>
                </a:lnTo>
                <a:lnTo>
                  <a:pt x="0" y="4212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97" r="-434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75412" y="-44812"/>
            <a:ext cx="1346444" cy="1187258"/>
          </a:xfrm>
          <a:custGeom>
            <a:avLst/>
            <a:gdLst/>
            <a:ahLst/>
            <a:cxnLst/>
            <a:rect l="l" t="t" r="r" b="b"/>
            <a:pathLst>
              <a:path w="1346444" h="1187258">
                <a:moveTo>
                  <a:pt x="0" y="0"/>
                </a:moveTo>
                <a:lnTo>
                  <a:pt x="1346444" y="0"/>
                </a:lnTo>
                <a:lnTo>
                  <a:pt x="1346444" y="1187259"/>
                </a:lnTo>
                <a:lnTo>
                  <a:pt x="0" y="11872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356942" y="-58522"/>
            <a:ext cx="11806858" cy="1575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0000" dirty="0">
                <a:solidFill>
                  <a:srgbClr val="871BC6"/>
                </a:solidFill>
                <a:latin typeface="Poppins Medium"/>
              </a:rPr>
              <a:t>Proto-Personas</a:t>
            </a:r>
          </a:p>
        </p:txBody>
      </p:sp>
      <p:sp>
        <p:nvSpPr>
          <p:cNvPr id="9" name="Freeform 9"/>
          <p:cNvSpPr/>
          <p:nvPr/>
        </p:nvSpPr>
        <p:spPr>
          <a:xfrm rot="-5400000">
            <a:off x="3151942" y="408795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8" y="0"/>
                </a:lnTo>
                <a:lnTo>
                  <a:pt x="854168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B231E90-1F24-0C07-195C-5C9C88081D3E}"/>
              </a:ext>
            </a:extLst>
          </p:cNvPr>
          <p:cNvSpPr/>
          <p:nvPr/>
        </p:nvSpPr>
        <p:spPr>
          <a:xfrm>
            <a:off x="17201860" y="0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8"/>
                </a:lnTo>
                <a:lnTo>
                  <a:pt x="0" y="7636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F96AEFC-8722-AB61-2291-4565D032C8C8}"/>
              </a:ext>
            </a:extLst>
          </p:cNvPr>
          <p:cNvSpPr/>
          <p:nvPr/>
        </p:nvSpPr>
        <p:spPr>
          <a:xfrm>
            <a:off x="17583699" y="0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8"/>
                </a:lnTo>
                <a:lnTo>
                  <a:pt x="0" y="763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V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3118104" y="1967766"/>
            <a:ext cx="12051792" cy="7290534"/>
            <a:chOff x="0" y="0"/>
            <a:chExt cx="16069056" cy="9720712"/>
          </a:xfrm>
        </p:grpSpPr>
        <p:sp>
          <p:nvSpPr>
            <p:cNvPr id="5" name="TextBox 5"/>
            <p:cNvSpPr txBox="1"/>
            <p:nvPr/>
          </p:nvSpPr>
          <p:spPr>
            <a:xfrm>
              <a:off x="0" y="127000"/>
              <a:ext cx="16069056" cy="168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89"/>
                </a:lnSpc>
              </a:pPr>
              <a:r>
                <a:rPr lang="en-US" sz="8324" dirty="0" err="1">
                  <a:solidFill>
                    <a:srgbClr val="FFFFFF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Inovações</a:t>
              </a:r>
              <a:endParaRPr lang="en-US" sz="8324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31021"/>
              <a:ext cx="16069056" cy="5910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 spc="71">
                  <a:solidFill>
                    <a:srgbClr val="871BC6"/>
                  </a:solidFill>
                  <a:latin typeface="Open Sauce Medium"/>
                </a:rPr>
                <a:t>• BASE DE CONHECIMENTO</a:t>
              </a:r>
            </a:p>
            <a:p>
              <a:pPr algn="ctr">
                <a:lnSpc>
                  <a:spcPts val="5039"/>
                </a:lnSpc>
              </a:pPr>
              <a:endParaRPr lang="en-US" sz="3599" spc="71">
                <a:solidFill>
                  <a:srgbClr val="871BC6"/>
                </a:solidFill>
                <a:latin typeface="Open Sauce Medium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spc="71">
                  <a:solidFill>
                    <a:srgbClr val="871BC6"/>
                  </a:solidFill>
                  <a:latin typeface="Open Sauce Medium"/>
                </a:rPr>
                <a:t> • DISPOSITIVOS USB</a:t>
              </a:r>
            </a:p>
            <a:p>
              <a:pPr algn="ctr">
                <a:lnSpc>
                  <a:spcPts val="5039"/>
                </a:lnSpc>
              </a:pPr>
              <a:endParaRPr lang="en-US" sz="3599" spc="71">
                <a:solidFill>
                  <a:srgbClr val="871BC6"/>
                </a:solidFill>
                <a:latin typeface="Open Sauce Medium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spc="71">
                  <a:solidFill>
                    <a:srgbClr val="871BC6"/>
                  </a:solidFill>
                  <a:latin typeface="Open Sauce Medium"/>
                </a:rPr>
                <a:t>• DETECTAÇÃO DE MALWARES</a:t>
              </a:r>
            </a:p>
            <a:p>
              <a:pPr algn="ctr">
                <a:lnSpc>
                  <a:spcPts val="5039"/>
                </a:lnSpc>
              </a:pPr>
              <a:endParaRPr lang="en-US" sz="3599" spc="71">
                <a:solidFill>
                  <a:srgbClr val="871BC6"/>
                </a:solidFill>
                <a:latin typeface="Open Sauce Medium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spc="71">
                  <a:solidFill>
                    <a:srgbClr val="871BC6"/>
                  </a:solidFill>
                  <a:latin typeface="Open Sauce Medium"/>
                </a:rPr>
                <a:t> • SISTEMA UNIFICADO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173553"/>
              <a:ext cx="1606905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62569" y="36325"/>
            <a:ext cx="1125431" cy="992375"/>
          </a:xfrm>
          <a:custGeom>
            <a:avLst/>
            <a:gdLst/>
            <a:ahLst/>
            <a:cxnLst/>
            <a:rect l="l" t="t" r="r" b="b"/>
            <a:pathLst>
              <a:path w="1125431" h="992375">
                <a:moveTo>
                  <a:pt x="0" y="0"/>
                </a:moveTo>
                <a:lnTo>
                  <a:pt x="1125431" y="0"/>
                </a:lnTo>
                <a:lnTo>
                  <a:pt x="1125431" y="992375"/>
                </a:lnTo>
                <a:lnTo>
                  <a:pt x="0" y="99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0" y="6672213"/>
            <a:ext cx="5315863" cy="3614787"/>
          </a:xfrm>
          <a:custGeom>
            <a:avLst/>
            <a:gdLst/>
            <a:ahLst/>
            <a:cxnLst/>
            <a:rect l="l" t="t" r="r" b="b"/>
            <a:pathLst>
              <a:path w="5315863" h="3614787">
                <a:moveTo>
                  <a:pt x="0" y="0"/>
                </a:moveTo>
                <a:lnTo>
                  <a:pt x="5315863" y="0"/>
                </a:lnTo>
                <a:lnTo>
                  <a:pt x="5315863" y="3614787"/>
                </a:lnTo>
                <a:lnTo>
                  <a:pt x="0" y="3614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1E530EBD-F931-7A7D-5613-2B91A412DEB5}"/>
              </a:ext>
            </a:extLst>
          </p:cNvPr>
          <p:cNvSpPr/>
          <p:nvPr/>
        </p:nvSpPr>
        <p:spPr>
          <a:xfrm>
            <a:off x="17297400" y="9486997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8"/>
                </a:lnTo>
                <a:lnTo>
                  <a:pt x="0" y="763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9E01AD85-32F9-F627-5CB0-EF876B8CDBD9}"/>
              </a:ext>
            </a:extLst>
          </p:cNvPr>
          <p:cNvSpPr/>
          <p:nvPr/>
        </p:nvSpPr>
        <p:spPr>
          <a:xfrm>
            <a:off x="17649550" y="9478004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8"/>
                </a:lnTo>
                <a:lnTo>
                  <a:pt x="0" y="763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35839">
            <a:off x="9351764" y="-6030656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1416845">
            <a:off x="-1866130" y="786621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6877461" y="9523322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8"/>
                </a:lnTo>
                <a:lnTo>
                  <a:pt x="0" y="763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969749" y="2071023"/>
            <a:ext cx="4264812" cy="7309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Dados da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empresa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: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Nome;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Logradouro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- Bairro;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Número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CEP;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Complemento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(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Opcional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);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- CNPJ;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Telefone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contato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.</a:t>
            </a:r>
          </a:p>
          <a:p>
            <a:pPr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7259300" y="9380716"/>
            <a:ext cx="906284" cy="906284"/>
          </a:xfrm>
          <a:custGeom>
            <a:avLst/>
            <a:gdLst/>
            <a:ahLst/>
            <a:cxnLst/>
            <a:rect l="l" t="t" r="r" b="b"/>
            <a:pathLst>
              <a:path w="906284" h="906284">
                <a:moveTo>
                  <a:pt x="0" y="0"/>
                </a:moveTo>
                <a:lnTo>
                  <a:pt x="906284" y="0"/>
                </a:lnTo>
                <a:lnTo>
                  <a:pt x="906284" y="906284"/>
                </a:lnTo>
                <a:lnTo>
                  <a:pt x="0" y="906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6934462" y="13915"/>
            <a:ext cx="1150846" cy="1014785"/>
          </a:xfrm>
          <a:custGeom>
            <a:avLst/>
            <a:gdLst/>
            <a:ahLst/>
            <a:cxnLst/>
            <a:rect l="l" t="t" r="r" b="b"/>
            <a:pathLst>
              <a:path w="1150846" h="1014785">
                <a:moveTo>
                  <a:pt x="0" y="0"/>
                </a:moveTo>
                <a:lnTo>
                  <a:pt x="1150846" y="0"/>
                </a:lnTo>
                <a:lnTo>
                  <a:pt x="1150846" y="1014785"/>
                </a:lnTo>
                <a:lnTo>
                  <a:pt x="0" y="1014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5210219" y="1762574"/>
            <a:ext cx="8491301" cy="574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Dados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captura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: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CPU: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Fabricante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nome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frequência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uso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Memória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: Total,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uso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disponível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Disco: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Tamanho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disponível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leituras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Dispositivos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USB: Nome,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número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série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total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dispositivos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conectados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dispositivos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conectados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fornecedor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Sistema: SO,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fabricante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arquitetura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data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inicialização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, tempo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atividade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903" y="155508"/>
            <a:ext cx="14134860" cy="104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6"/>
              </a:lnSpc>
            </a:pPr>
            <a:r>
              <a:rPr lang="en-US" sz="6623" dirty="0">
                <a:solidFill>
                  <a:srgbClr val="FFFFFF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Lista de dados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29164" y="2071023"/>
            <a:ext cx="3052048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Dados de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cadastro</a:t>
            </a: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do Técnico: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Poppins Medium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Nome;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Email;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Senha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;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Poppins Medium"/>
              </a:rPr>
              <a:t>- </a:t>
            </a:r>
            <a:r>
              <a:rPr lang="en-US" sz="2500" dirty="0" err="1">
                <a:solidFill>
                  <a:srgbClr val="FFFFFF"/>
                </a:solidFill>
                <a:latin typeface="Poppins Medium"/>
              </a:rPr>
              <a:t>Telefone</a:t>
            </a:r>
            <a:r>
              <a:rPr lang="en-US" sz="2500" dirty="0">
                <a:solidFill>
                  <a:srgbClr val="FFFFFF"/>
                </a:solidFill>
                <a:latin typeface="Poppins Medium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09C74B9-E557-9956-8FB3-1F47FDC0EE7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64A5584-8108-EAB5-DF19-06B027D23C52}"/>
              </a:ext>
            </a:extLst>
          </p:cNvPr>
          <p:cNvSpPr/>
          <p:nvPr/>
        </p:nvSpPr>
        <p:spPr>
          <a:xfrm>
            <a:off x="17111700" y="9565205"/>
            <a:ext cx="721795" cy="721795"/>
          </a:xfrm>
          <a:custGeom>
            <a:avLst/>
            <a:gdLst/>
            <a:ahLst/>
            <a:cxnLst/>
            <a:rect l="l" t="t" r="r" b="b"/>
            <a:pathLst>
              <a:path w="721795" h="721795">
                <a:moveTo>
                  <a:pt x="0" y="0"/>
                </a:moveTo>
                <a:lnTo>
                  <a:pt x="721795" y="0"/>
                </a:lnTo>
                <a:lnTo>
                  <a:pt x="721795" y="721795"/>
                </a:lnTo>
                <a:lnTo>
                  <a:pt x="0" y="721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58A83B59-4CD2-2117-B6DE-9DBB80042B6F}"/>
              </a:ext>
            </a:extLst>
          </p:cNvPr>
          <p:cNvSpPr/>
          <p:nvPr/>
        </p:nvSpPr>
        <p:spPr>
          <a:xfrm>
            <a:off x="17472597" y="9565205"/>
            <a:ext cx="721795" cy="721795"/>
          </a:xfrm>
          <a:custGeom>
            <a:avLst/>
            <a:gdLst/>
            <a:ahLst/>
            <a:cxnLst/>
            <a:rect l="l" t="t" r="r" b="b"/>
            <a:pathLst>
              <a:path w="721795" h="721795">
                <a:moveTo>
                  <a:pt x="0" y="0"/>
                </a:moveTo>
                <a:lnTo>
                  <a:pt x="721795" y="0"/>
                </a:lnTo>
                <a:lnTo>
                  <a:pt x="721795" y="721795"/>
                </a:lnTo>
                <a:lnTo>
                  <a:pt x="0" y="721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4BEBD1BC-232D-221C-2922-B160CBAA2094}"/>
              </a:ext>
            </a:extLst>
          </p:cNvPr>
          <p:cNvSpPr/>
          <p:nvPr/>
        </p:nvSpPr>
        <p:spPr>
          <a:xfrm rot="2376426">
            <a:off x="6742386" y="-4171074"/>
            <a:ext cx="17155205" cy="13942503"/>
          </a:xfrm>
          <a:custGeom>
            <a:avLst/>
            <a:gdLst/>
            <a:ahLst/>
            <a:cxnLst/>
            <a:rect l="l" t="t" r="r" b="b"/>
            <a:pathLst>
              <a:path w="17155205" h="13942503">
                <a:moveTo>
                  <a:pt x="0" y="0"/>
                </a:moveTo>
                <a:lnTo>
                  <a:pt x="17155205" y="0"/>
                </a:lnTo>
                <a:lnTo>
                  <a:pt x="17155205" y="13942503"/>
                </a:lnTo>
                <a:lnTo>
                  <a:pt x="0" y="13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7BC7ED-7D5C-54D2-0018-A5623B7FBF28}"/>
              </a:ext>
            </a:extLst>
          </p:cNvPr>
          <p:cNvSpPr txBox="1"/>
          <p:nvPr/>
        </p:nvSpPr>
        <p:spPr>
          <a:xfrm>
            <a:off x="0" y="3158341"/>
            <a:ext cx="1178880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Site estático institucional (local)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Login no sistema utilizando console (s/ BD)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pt-BR" sz="36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3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Cliente Linux Local com Camada de Segurança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6B6D872-DFAF-E376-BB21-4C68C6873733}"/>
              </a:ext>
            </a:extLst>
          </p:cNvPr>
          <p:cNvSpPr/>
          <p:nvPr/>
        </p:nvSpPr>
        <p:spPr>
          <a:xfrm>
            <a:off x="305193" y="190500"/>
            <a:ext cx="1295138" cy="1167185"/>
          </a:xfrm>
          <a:custGeom>
            <a:avLst/>
            <a:gdLst/>
            <a:ahLst/>
            <a:cxnLst/>
            <a:rect l="l" t="t" r="r" b="b"/>
            <a:pathLst>
              <a:path w="1150846" h="1014785">
                <a:moveTo>
                  <a:pt x="0" y="0"/>
                </a:moveTo>
                <a:lnTo>
                  <a:pt x="1150846" y="0"/>
                </a:lnTo>
                <a:lnTo>
                  <a:pt x="1150846" y="1014785"/>
                </a:lnTo>
                <a:lnTo>
                  <a:pt x="0" y="1014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D483AD70-2CD9-B017-62C9-1416BC6A6C3D}"/>
              </a:ext>
            </a:extLst>
          </p:cNvPr>
          <p:cNvSpPr/>
          <p:nvPr/>
        </p:nvSpPr>
        <p:spPr>
          <a:xfrm>
            <a:off x="17111698" y="9565205"/>
            <a:ext cx="721795" cy="721795"/>
          </a:xfrm>
          <a:custGeom>
            <a:avLst/>
            <a:gdLst/>
            <a:ahLst/>
            <a:cxnLst/>
            <a:rect l="l" t="t" r="r" b="b"/>
            <a:pathLst>
              <a:path w="721795" h="721795">
                <a:moveTo>
                  <a:pt x="0" y="0"/>
                </a:moveTo>
                <a:lnTo>
                  <a:pt x="721795" y="0"/>
                </a:lnTo>
                <a:lnTo>
                  <a:pt x="721795" y="721795"/>
                </a:lnTo>
                <a:lnTo>
                  <a:pt x="0" y="721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CA624F5-DAEE-CFC2-2267-260BA6E41959}"/>
              </a:ext>
            </a:extLst>
          </p:cNvPr>
          <p:cNvSpPr/>
          <p:nvPr/>
        </p:nvSpPr>
        <p:spPr>
          <a:xfrm>
            <a:off x="17472595" y="9565205"/>
            <a:ext cx="721795" cy="721795"/>
          </a:xfrm>
          <a:custGeom>
            <a:avLst/>
            <a:gdLst/>
            <a:ahLst/>
            <a:cxnLst/>
            <a:rect l="l" t="t" r="r" b="b"/>
            <a:pathLst>
              <a:path w="721795" h="721795">
                <a:moveTo>
                  <a:pt x="0" y="0"/>
                </a:moveTo>
                <a:lnTo>
                  <a:pt x="721795" y="0"/>
                </a:lnTo>
                <a:lnTo>
                  <a:pt x="721795" y="721795"/>
                </a:lnTo>
                <a:lnTo>
                  <a:pt x="0" y="721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78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03733" y="67899"/>
            <a:ext cx="1384267" cy="1220610"/>
          </a:xfrm>
          <a:custGeom>
            <a:avLst/>
            <a:gdLst/>
            <a:ahLst/>
            <a:cxnLst/>
            <a:rect l="l" t="t" r="r" b="b"/>
            <a:pathLst>
              <a:path w="1384267" h="1220610">
                <a:moveTo>
                  <a:pt x="0" y="0"/>
                </a:moveTo>
                <a:lnTo>
                  <a:pt x="1384267" y="0"/>
                </a:lnTo>
                <a:lnTo>
                  <a:pt x="1384267" y="1220610"/>
                </a:lnTo>
                <a:lnTo>
                  <a:pt x="0" y="1220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469282" y="3634707"/>
            <a:ext cx="11818718" cy="4889994"/>
          </a:xfrm>
          <a:custGeom>
            <a:avLst/>
            <a:gdLst/>
            <a:ahLst/>
            <a:cxnLst/>
            <a:rect l="l" t="t" r="r" b="b"/>
            <a:pathLst>
              <a:path w="11818718" h="4889994">
                <a:moveTo>
                  <a:pt x="0" y="0"/>
                </a:moveTo>
                <a:lnTo>
                  <a:pt x="11818718" y="0"/>
                </a:lnTo>
                <a:lnTo>
                  <a:pt x="11818718" y="4889994"/>
                </a:lnTo>
                <a:lnTo>
                  <a:pt x="0" y="4889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35383" y="2367290"/>
            <a:ext cx="15328472" cy="7919710"/>
          </a:xfrm>
          <a:custGeom>
            <a:avLst/>
            <a:gdLst/>
            <a:ahLst/>
            <a:cxnLst/>
            <a:rect l="l" t="t" r="r" b="b"/>
            <a:pathLst>
              <a:path w="15328472" h="7919710">
                <a:moveTo>
                  <a:pt x="0" y="0"/>
                </a:moveTo>
                <a:lnTo>
                  <a:pt x="15328471" y="0"/>
                </a:lnTo>
                <a:lnTo>
                  <a:pt x="15328471" y="7919710"/>
                </a:lnTo>
                <a:lnTo>
                  <a:pt x="0" y="7919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378068"/>
            <a:ext cx="8769816" cy="130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05"/>
              </a:lnSpc>
            </a:pPr>
            <a:r>
              <a:rPr lang="en-US" sz="7575">
                <a:solidFill>
                  <a:srgbClr val="871BC6"/>
                </a:solidFill>
                <a:latin typeface="Open Sauce Medium"/>
              </a:rPr>
              <a:t>Plano de resposta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219704" y="883204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8" y="0"/>
                </a:lnTo>
                <a:lnTo>
                  <a:pt x="854168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E0CE19FA-CEFC-6191-9355-ADE848B9DA96}"/>
              </a:ext>
            </a:extLst>
          </p:cNvPr>
          <p:cNvSpPr/>
          <p:nvPr/>
        </p:nvSpPr>
        <p:spPr>
          <a:xfrm>
            <a:off x="17477529" y="9476529"/>
            <a:ext cx="810471" cy="810471"/>
          </a:xfrm>
          <a:custGeom>
            <a:avLst/>
            <a:gdLst/>
            <a:ahLst/>
            <a:cxnLst/>
            <a:rect l="l" t="t" r="r" b="b"/>
            <a:pathLst>
              <a:path w="810471" h="810471">
                <a:moveTo>
                  <a:pt x="0" y="0"/>
                </a:moveTo>
                <a:lnTo>
                  <a:pt x="810471" y="0"/>
                </a:lnTo>
                <a:lnTo>
                  <a:pt x="810471" y="810471"/>
                </a:lnTo>
                <a:lnTo>
                  <a:pt x="0" y="8104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716B312B-DDA0-9F9A-43FB-318997E5AB8F}"/>
              </a:ext>
            </a:extLst>
          </p:cNvPr>
          <p:cNvSpPr/>
          <p:nvPr/>
        </p:nvSpPr>
        <p:spPr>
          <a:xfrm>
            <a:off x="17119087" y="9499926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7"/>
                </a:lnTo>
                <a:lnTo>
                  <a:pt x="0" y="7636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04825">
            <a:off x="6143849" y="-565255"/>
            <a:ext cx="17836200" cy="12161046"/>
          </a:xfrm>
          <a:custGeom>
            <a:avLst/>
            <a:gdLst/>
            <a:ahLst/>
            <a:cxnLst/>
            <a:rect l="l" t="t" r="r" b="b"/>
            <a:pathLst>
              <a:path w="17836200" h="12161046">
                <a:moveTo>
                  <a:pt x="0" y="0"/>
                </a:moveTo>
                <a:lnTo>
                  <a:pt x="17836200" y="0"/>
                </a:lnTo>
                <a:lnTo>
                  <a:pt x="17836200" y="12161045"/>
                </a:lnTo>
                <a:lnTo>
                  <a:pt x="0" y="1216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7119087" y="9499926"/>
            <a:ext cx="763678" cy="763678"/>
          </a:xfrm>
          <a:custGeom>
            <a:avLst/>
            <a:gdLst/>
            <a:ahLst/>
            <a:cxnLst/>
            <a:rect l="l" t="t" r="r" b="b"/>
            <a:pathLst>
              <a:path w="763678" h="763678">
                <a:moveTo>
                  <a:pt x="0" y="0"/>
                </a:moveTo>
                <a:lnTo>
                  <a:pt x="763678" y="0"/>
                </a:lnTo>
                <a:lnTo>
                  <a:pt x="763678" y="763677"/>
                </a:lnTo>
                <a:lnTo>
                  <a:pt x="0" y="763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59833" y="269194"/>
            <a:ext cx="1150846" cy="1014785"/>
          </a:xfrm>
          <a:custGeom>
            <a:avLst/>
            <a:gdLst/>
            <a:ahLst/>
            <a:cxnLst/>
            <a:rect l="l" t="t" r="r" b="b"/>
            <a:pathLst>
              <a:path w="1150846" h="1014785">
                <a:moveTo>
                  <a:pt x="0" y="0"/>
                </a:moveTo>
                <a:lnTo>
                  <a:pt x="1150846" y="0"/>
                </a:lnTo>
                <a:lnTo>
                  <a:pt x="1150846" y="1014785"/>
                </a:lnTo>
                <a:lnTo>
                  <a:pt x="0" y="1014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04800" y="3492123"/>
            <a:ext cx="13625192" cy="483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Open Sauce Bold"/>
              </a:rPr>
              <a:t>‣ 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A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importância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do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monitoramento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não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pode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ser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subestimada</a:t>
            </a: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Open Sauce Bold"/>
              </a:rPr>
              <a:t>‣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Desempenho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é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essencial</a:t>
            </a: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Open Sauce Bold"/>
              </a:rPr>
              <a:t>‣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Integridade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dos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organizadores</a:t>
            </a: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endParaRPr lang="en-US" sz="4400" dirty="0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  <a:latin typeface="Open Sauce Bold"/>
              </a:rPr>
              <a:t>‣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Prática</a:t>
            </a:r>
            <a:r>
              <a:rPr lang="en-US" sz="4400" dirty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Poppins Medium"/>
              </a:rPr>
              <a:t>indispensável</a:t>
            </a:r>
            <a:endParaRPr lang="en-US" sz="4400" dirty="0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137620" y="1207779"/>
            <a:ext cx="10281620" cy="1424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4"/>
              </a:lnSpc>
            </a:pPr>
            <a:r>
              <a:rPr lang="en-US" sz="8870">
                <a:solidFill>
                  <a:srgbClr val="871BC6"/>
                </a:solidFill>
                <a:latin typeface="Poppins Medium"/>
              </a:rPr>
              <a:t>Conclusão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FEBCE50F-BA18-3FEA-37D4-16A49AD52083}"/>
              </a:ext>
            </a:extLst>
          </p:cNvPr>
          <p:cNvSpPr/>
          <p:nvPr/>
        </p:nvSpPr>
        <p:spPr>
          <a:xfrm>
            <a:off x="17359630" y="9499926"/>
            <a:ext cx="1046269" cy="763678"/>
          </a:xfrm>
          <a:custGeom>
            <a:avLst/>
            <a:gdLst/>
            <a:ahLst/>
            <a:cxnLst/>
            <a:rect l="l" t="t" r="r" b="b"/>
            <a:pathLst>
              <a:path w="1046269" h="1046269">
                <a:moveTo>
                  <a:pt x="0" y="0"/>
                </a:moveTo>
                <a:lnTo>
                  <a:pt x="1046269" y="0"/>
                </a:lnTo>
                <a:lnTo>
                  <a:pt x="1046269" y="1046269"/>
                </a:lnTo>
                <a:lnTo>
                  <a:pt x="0" y="1046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913313">
            <a:off x="5628595" y="-4100810"/>
            <a:ext cx="17155205" cy="13942503"/>
          </a:xfrm>
          <a:custGeom>
            <a:avLst/>
            <a:gdLst/>
            <a:ahLst/>
            <a:cxnLst/>
            <a:rect l="l" t="t" r="r" b="b"/>
            <a:pathLst>
              <a:path w="17155205" h="13942503">
                <a:moveTo>
                  <a:pt x="0" y="0"/>
                </a:moveTo>
                <a:lnTo>
                  <a:pt x="17155205" y="0"/>
                </a:lnTo>
                <a:lnTo>
                  <a:pt x="17155205" y="13942503"/>
                </a:lnTo>
                <a:lnTo>
                  <a:pt x="0" y="13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98189" y="146714"/>
            <a:ext cx="9535200" cy="6352693"/>
            <a:chOff x="0" y="0"/>
            <a:chExt cx="12713600" cy="8470258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12713600" cy="161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20"/>
                </a:lnSpc>
              </a:pPr>
              <a:r>
                <a:rPr lang="en-US" sz="7600" dirty="0" err="1">
                  <a:solidFill>
                    <a:srgbClr val="FFFFFF"/>
                  </a:solidFill>
                  <a:latin typeface="Poppins Light"/>
                </a:rPr>
                <a:t>Agradecimentos</a:t>
              </a:r>
              <a:endParaRPr lang="en-US" sz="7600" dirty="0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81004"/>
              <a:ext cx="12713600" cy="6223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49949" lvl="1" indent="-474975">
                <a:lnSpc>
                  <a:spcPts val="6159"/>
                </a:lnSpc>
                <a:buFont typeface="Arial"/>
                <a:buChar char="•"/>
              </a:pPr>
              <a:r>
                <a:rPr lang="en-US" sz="4399" dirty="0" err="1">
                  <a:solidFill>
                    <a:srgbClr val="FFFFFF"/>
                  </a:solidFill>
                  <a:latin typeface="Poppins Medium"/>
                </a:rPr>
                <a:t>Líderes</a:t>
              </a:r>
              <a:endParaRPr lang="en-US" sz="4399" dirty="0">
                <a:solidFill>
                  <a:srgbClr val="FFFFFF"/>
                </a:solidFill>
                <a:latin typeface="Poppins Medium"/>
              </a:endParaRPr>
            </a:p>
            <a:p>
              <a:pPr>
                <a:lnSpc>
                  <a:spcPts val="6159"/>
                </a:lnSpc>
              </a:pPr>
              <a:endParaRPr lang="en-US" sz="4399" dirty="0">
                <a:solidFill>
                  <a:srgbClr val="FFFFFF"/>
                </a:solidFill>
                <a:latin typeface="Poppins Medium"/>
              </a:endParaRPr>
            </a:p>
            <a:p>
              <a:pPr marL="949949" lvl="1" indent="-474975">
                <a:lnSpc>
                  <a:spcPts val="6159"/>
                </a:lnSpc>
                <a:buFont typeface="Arial"/>
                <a:buChar char="•"/>
              </a:pPr>
              <a:r>
                <a:rPr lang="en-US" sz="4399" dirty="0">
                  <a:solidFill>
                    <a:srgbClr val="FFFFFF"/>
                  </a:solidFill>
                  <a:latin typeface="Poppins"/>
                </a:rPr>
                <a:t>Equipe</a:t>
              </a:r>
            </a:p>
            <a:p>
              <a:pPr>
                <a:lnSpc>
                  <a:spcPts val="6159"/>
                </a:lnSpc>
              </a:pPr>
              <a:endParaRPr lang="en-US" sz="4399" dirty="0">
                <a:solidFill>
                  <a:srgbClr val="FFFFFF"/>
                </a:solidFill>
                <a:latin typeface="Poppins"/>
              </a:endParaRPr>
            </a:p>
            <a:p>
              <a:pPr marL="949949" lvl="1" indent="-474975">
                <a:lnSpc>
                  <a:spcPts val="6159"/>
                </a:lnSpc>
                <a:buFont typeface="Arial"/>
                <a:buChar char="•"/>
              </a:pPr>
              <a:r>
                <a:rPr lang="en-US" sz="4399" dirty="0" err="1">
                  <a:solidFill>
                    <a:srgbClr val="FFFFFF"/>
                  </a:solidFill>
                  <a:latin typeface="Poppins Medium"/>
                </a:rPr>
                <a:t>Família</a:t>
              </a:r>
              <a:r>
                <a:rPr lang="en-US" sz="4399" dirty="0">
                  <a:solidFill>
                    <a:srgbClr val="FFFFFF"/>
                  </a:solidFill>
                  <a:latin typeface="Poppins Medium"/>
                </a:rPr>
                <a:t> e amigos</a:t>
              </a:r>
            </a:p>
            <a:p>
              <a:pPr>
                <a:lnSpc>
                  <a:spcPts val="6159"/>
                </a:lnSpc>
              </a:pPr>
              <a:endParaRPr lang="en-US" sz="4399" dirty="0">
                <a:solidFill>
                  <a:srgbClr val="FFFFFF"/>
                </a:solidFill>
                <a:latin typeface="Poppins Medium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2877800" y="9673604"/>
            <a:ext cx="724681" cy="639004"/>
          </a:xfrm>
          <a:custGeom>
            <a:avLst/>
            <a:gdLst/>
            <a:ahLst/>
            <a:cxnLst/>
            <a:rect l="l" t="t" r="r" b="b"/>
            <a:pathLst>
              <a:path w="724681" h="639004">
                <a:moveTo>
                  <a:pt x="0" y="0"/>
                </a:moveTo>
                <a:lnTo>
                  <a:pt x="724681" y="0"/>
                </a:lnTo>
                <a:lnTo>
                  <a:pt x="724681" y="639004"/>
                </a:lnTo>
                <a:lnTo>
                  <a:pt x="0" y="639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8752800" y="4626696"/>
            <a:ext cx="9535200" cy="5362093"/>
            <a:chOff x="0" y="0"/>
            <a:chExt cx="12713600" cy="7149458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0"/>
              <a:ext cx="12713600" cy="5518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79"/>
                </a:lnSpc>
              </a:pPr>
              <a:r>
                <a:rPr lang="en-US" sz="9399">
                  <a:solidFill>
                    <a:srgbClr val="FFFFFF"/>
                  </a:solidFill>
                  <a:latin typeface="Poppins Light"/>
                </a:rPr>
                <a:t>Obrigado</a:t>
              </a:r>
            </a:p>
            <a:p>
              <a:pPr algn="ctr">
                <a:lnSpc>
                  <a:spcPts val="9599"/>
                </a:lnSpc>
              </a:pPr>
              <a:r>
                <a:rPr lang="en-US" sz="7999">
                  <a:solidFill>
                    <a:srgbClr val="FFFFFF"/>
                  </a:solidFill>
                  <a:latin typeface="Poppins Light"/>
                </a:rPr>
                <a:t>Pela </a:t>
              </a:r>
            </a:p>
            <a:p>
              <a:pPr algn="ctr">
                <a:lnSpc>
                  <a:spcPts val="11279"/>
                </a:lnSpc>
              </a:pPr>
              <a:r>
                <a:rPr lang="en-US" sz="9399">
                  <a:solidFill>
                    <a:srgbClr val="FFFFFF"/>
                  </a:solidFill>
                  <a:latin typeface="Poppins Light"/>
                </a:rPr>
                <a:t>Atenção!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105304"/>
              <a:ext cx="12713600" cy="978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779061" y="9643214"/>
            <a:ext cx="4064528" cy="669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2"/>
              </a:lnSpc>
            </a:pPr>
            <a:r>
              <a:rPr lang="en-US" sz="4152" dirty="0">
                <a:solidFill>
                  <a:srgbClr val="871BC6"/>
                </a:solidFill>
                <a:latin typeface="Poppins Medium"/>
              </a:rPr>
              <a:t>Pixel Watchers</a:t>
            </a:r>
          </a:p>
        </p:txBody>
      </p:sp>
      <p:pic>
        <p:nvPicPr>
          <p:cNvPr id="12" name="Imagem 11" descr="Desenho de uma placa&#10;&#10;Descrição gerada automaticamente com confiança média">
            <a:extLst>
              <a:ext uri="{FF2B5EF4-FFF2-40B4-BE49-F238E27FC236}">
                <a16:creationId xmlns:a16="http://schemas.microsoft.com/office/drawing/2014/main" id="{C2B97427-986B-C17D-46BA-3582BDFA5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3" y="8807966"/>
            <a:ext cx="593302" cy="593302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A8EB577F-92F7-3CFA-8B45-3E0B386E88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103" y="9536567"/>
            <a:ext cx="534934" cy="53493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89C9EFB-5D35-EAA9-1302-919783F1CFAB}"/>
              </a:ext>
            </a:extLst>
          </p:cNvPr>
          <p:cNvSpPr txBox="1"/>
          <p:nvPr/>
        </p:nvSpPr>
        <p:spPr>
          <a:xfrm>
            <a:off x="699037" y="8895445"/>
            <a:ext cx="12779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Poppins Medium"/>
              </a:rPr>
              <a:t>www.pixelwatchers.com.br</a:t>
            </a:r>
            <a:endParaRPr lang="pt-BR" sz="24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5CA34C8-B305-B757-27BE-915D714D9A63}"/>
              </a:ext>
            </a:extLst>
          </p:cNvPr>
          <p:cNvSpPr txBox="1"/>
          <p:nvPr/>
        </p:nvSpPr>
        <p:spPr>
          <a:xfrm>
            <a:off x="653696" y="9536567"/>
            <a:ext cx="12779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Poppins Medium"/>
              </a:rPr>
              <a:t>pixelwatchers@outlook.com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340" y="-4491109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1179392" y="9360852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6718086" y="0"/>
            <a:ext cx="1569914" cy="1384308"/>
          </a:xfrm>
          <a:custGeom>
            <a:avLst/>
            <a:gdLst/>
            <a:ahLst/>
            <a:cxnLst/>
            <a:rect l="l" t="t" r="r" b="b"/>
            <a:pathLst>
              <a:path w="1569914" h="1384308">
                <a:moveTo>
                  <a:pt x="0" y="0"/>
                </a:moveTo>
                <a:lnTo>
                  <a:pt x="1569914" y="0"/>
                </a:lnTo>
                <a:lnTo>
                  <a:pt x="1569914" y="1384308"/>
                </a:lnTo>
                <a:lnTo>
                  <a:pt x="0" y="1384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4278974" y="9313227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13580916" y="4955222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7416144" y="4955222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AutoShape 8"/>
          <p:cNvSpPr/>
          <p:nvPr/>
        </p:nvSpPr>
        <p:spPr>
          <a:xfrm>
            <a:off x="1028700" y="5002847"/>
            <a:ext cx="3137170" cy="0"/>
          </a:xfrm>
          <a:prstGeom prst="line">
            <a:avLst/>
          </a:prstGeom>
          <a:ln w="47625" cap="rnd">
            <a:solidFill>
              <a:srgbClr val="871B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416144" y="1229569"/>
            <a:ext cx="3210999" cy="3210986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6666" b="-166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466250" y="1188732"/>
            <a:ext cx="3251836" cy="325182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3688" b="-368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92234" y="1188732"/>
            <a:ext cx="3186740" cy="318672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6666" b="-166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97576" y="5286992"/>
            <a:ext cx="3518567" cy="351855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14268" b="-142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991878" y="5321935"/>
            <a:ext cx="3512199" cy="3512185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7381716" y="9258300"/>
            <a:ext cx="906284" cy="906284"/>
          </a:xfrm>
          <a:custGeom>
            <a:avLst/>
            <a:gdLst/>
            <a:ahLst/>
            <a:cxnLst/>
            <a:rect l="l" t="t" r="r" b="b"/>
            <a:pathLst>
              <a:path w="906284" h="906284">
                <a:moveTo>
                  <a:pt x="0" y="0"/>
                </a:moveTo>
                <a:lnTo>
                  <a:pt x="906284" y="0"/>
                </a:lnTo>
                <a:lnTo>
                  <a:pt x="906284" y="906284"/>
                </a:lnTo>
                <a:lnTo>
                  <a:pt x="0" y="906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TextBox 20"/>
          <p:cNvSpPr txBox="1"/>
          <p:nvPr/>
        </p:nvSpPr>
        <p:spPr>
          <a:xfrm>
            <a:off x="0" y="-57150"/>
            <a:ext cx="1828800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6099" dirty="0" err="1">
                <a:solidFill>
                  <a:srgbClr val="871BC6"/>
                </a:solidFill>
                <a:latin typeface="Poppins Medium"/>
              </a:rPr>
              <a:t>Conheça</a:t>
            </a:r>
            <a:r>
              <a:rPr lang="en-US" sz="6099" dirty="0">
                <a:solidFill>
                  <a:srgbClr val="871BC6"/>
                </a:solidFill>
                <a:latin typeface="Poppins Medium"/>
              </a:rPr>
              <a:t> a equipe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83484" y="8767445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Vitor Ramos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83066" y="8767445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Thiago Biazon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85008" y="4416742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Kauã Juhrs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57150" y="4402455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Gustavo Lopes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67208" y="4402455"/>
            <a:ext cx="55289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Guilherme Quadros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4703243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01525" y="507206"/>
            <a:ext cx="12482737" cy="7652128"/>
            <a:chOff x="0" y="-85725"/>
            <a:chExt cx="16643650" cy="10202835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16302750" cy="181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8500" dirty="0" err="1">
                  <a:solidFill>
                    <a:srgbClr val="871BC6"/>
                  </a:solidFill>
                  <a:latin typeface="Poppins Light"/>
                </a:rPr>
                <a:t>Contextualização</a:t>
              </a:r>
              <a:endParaRPr lang="en-US" sz="8500" dirty="0">
                <a:solidFill>
                  <a:srgbClr val="871BC6"/>
                </a:solidFill>
                <a:latin typeface="Poppins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40900" y="3172217"/>
              <a:ext cx="16302750" cy="6944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Open Sauce Bold"/>
                </a:rPr>
                <a:t>‣  </a:t>
              </a:r>
              <a:r>
                <a:rPr lang="pt-BR" sz="5400" dirty="0">
                  <a:solidFill>
                    <a:srgbClr val="FFFFFF"/>
                  </a:solidFill>
                  <a:latin typeface="Open Sauce Light"/>
                </a:rPr>
                <a:t>O que é o eSports?</a:t>
              </a: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Open Sauce Bold"/>
                </a:rPr>
                <a:t>‣  </a:t>
              </a:r>
              <a:r>
                <a:rPr lang="pt-BR" sz="5400" dirty="0">
                  <a:solidFill>
                    <a:srgbClr val="FFFFFF"/>
                  </a:solidFill>
                  <a:latin typeface="Open Sauce Light"/>
                </a:rPr>
                <a:t>A relevância dos eSports</a:t>
              </a: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endParaRPr lang="pt-BR" sz="5400" dirty="0">
                <a:solidFill>
                  <a:srgbClr val="FFFFFF"/>
                </a:solidFill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r>
                <a:rPr lang="en-US" sz="5400" dirty="0">
                  <a:solidFill>
                    <a:schemeClr val="bg1"/>
                  </a:solidFill>
                  <a:latin typeface="Open Sauce Bold"/>
                </a:rPr>
                <a:t>‣  </a:t>
              </a:r>
              <a:r>
                <a:rPr lang="pt-BR" sz="5400" dirty="0">
                  <a:solidFill>
                    <a:srgbClr val="FFFFFF"/>
                  </a:solidFill>
                  <a:latin typeface="Open Sauce Light"/>
                </a:rPr>
                <a:t>Mercado financeiro</a:t>
              </a:r>
              <a:endParaRPr lang="en-US" sz="540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506576" y="0"/>
            <a:ext cx="4781424" cy="10287000"/>
          </a:xfrm>
          <a:custGeom>
            <a:avLst/>
            <a:gdLst/>
            <a:ahLst/>
            <a:cxnLst/>
            <a:rect l="l" t="t" r="r" b="b"/>
            <a:pathLst>
              <a:path w="4781424" h="10287000">
                <a:moveTo>
                  <a:pt x="0" y="0"/>
                </a:moveTo>
                <a:lnTo>
                  <a:pt x="4781424" y="0"/>
                </a:lnTo>
                <a:lnTo>
                  <a:pt x="47814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44" r="-734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01525" y="9459825"/>
            <a:ext cx="827175" cy="827175"/>
          </a:xfrm>
          <a:custGeom>
            <a:avLst/>
            <a:gdLst/>
            <a:ahLst/>
            <a:cxnLst/>
            <a:rect l="l" t="t" r="r" b="b"/>
            <a:pathLst>
              <a:path w="827175" h="827175">
                <a:moveTo>
                  <a:pt x="0" y="0"/>
                </a:moveTo>
                <a:lnTo>
                  <a:pt x="827175" y="0"/>
                </a:lnTo>
                <a:lnTo>
                  <a:pt x="827175" y="827175"/>
                </a:lnTo>
                <a:lnTo>
                  <a:pt x="0" y="827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157189" y="78520"/>
            <a:ext cx="1285549" cy="1114678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3" y="0"/>
                </a:lnTo>
                <a:lnTo>
                  <a:pt x="972763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37606">
            <a:off x="-4166135" y="-4038845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-9525" y="730679"/>
            <a:ext cx="9144000" cy="210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dirty="0">
                <a:solidFill>
                  <a:srgbClr val="871BC6"/>
                </a:solidFill>
                <a:latin typeface="Poppins Bold"/>
              </a:rPr>
              <a:t>Por que o </a:t>
            </a:r>
            <a:r>
              <a:rPr lang="en-US" sz="4400" dirty="0" err="1">
                <a:solidFill>
                  <a:srgbClr val="871BC6"/>
                </a:solidFill>
                <a:latin typeface="Poppins Bold"/>
              </a:rPr>
              <a:t>monitoramento</a:t>
            </a:r>
            <a:r>
              <a:rPr lang="en-US" sz="4400" dirty="0">
                <a:solidFill>
                  <a:srgbClr val="871BC6"/>
                </a:solidFill>
                <a:latin typeface="Poppins Bold"/>
              </a:rPr>
              <a:t> do hardware é </a:t>
            </a:r>
            <a:r>
              <a:rPr lang="en-US" sz="4400" dirty="0" err="1">
                <a:solidFill>
                  <a:srgbClr val="871BC6"/>
                </a:solidFill>
                <a:latin typeface="Poppins Bold"/>
              </a:rPr>
              <a:t>essencial</a:t>
            </a:r>
            <a:r>
              <a:rPr lang="en-US" sz="4400" dirty="0">
                <a:solidFill>
                  <a:srgbClr val="871BC6"/>
                </a:solidFill>
                <a:latin typeface="Poppins Bold"/>
              </a:rPr>
              <a:t>?</a:t>
            </a:r>
          </a:p>
          <a:p>
            <a:pPr algn="ctr">
              <a:lnSpc>
                <a:spcPts val="6120"/>
              </a:lnSpc>
            </a:pPr>
            <a:endParaRPr lang="en-US" sz="4400" dirty="0">
              <a:solidFill>
                <a:srgbClr val="871BC6"/>
              </a:solidFill>
              <a:latin typeface="Poppi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811663"/>
            <a:ext cx="9153525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4100" dirty="0" err="1">
                <a:solidFill>
                  <a:srgbClr val="871BC6"/>
                </a:solidFill>
                <a:latin typeface="Poppins Bold"/>
              </a:rPr>
              <a:t>Exemplos</a:t>
            </a:r>
            <a:r>
              <a:rPr lang="en-US" sz="4100" dirty="0">
                <a:solidFill>
                  <a:srgbClr val="871BC6"/>
                </a:solidFill>
                <a:latin typeface="Poppins Bold"/>
              </a:rPr>
              <a:t> de </a:t>
            </a:r>
            <a:r>
              <a:rPr lang="en-US" sz="4100" dirty="0" err="1">
                <a:solidFill>
                  <a:srgbClr val="871BC6"/>
                </a:solidFill>
                <a:latin typeface="Poppins Bold"/>
              </a:rPr>
              <a:t>incidentes</a:t>
            </a:r>
            <a:r>
              <a:rPr lang="en-US" sz="4100" dirty="0">
                <a:solidFill>
                  <a:srgbClr val="871BC6"/>
                </a:solidFill>
                <a:latin typeface="Poppins Bold"/>
              </a:rPr>
              <a:t> </a:t>
            </a:r>
            <a:r>
              <a:rPr lang="en-US" sz="4100" dirty="0" err="1">
                <a:solidFill>
                  <a:srgbClr val="871BC6"/>
                </a:solidFill>
                <a:latin typeface="Poppins Bold"/>
              </a:rPr>
              <a:t>em</a:t>
            </a:r>
            <a:r>
              <a:rPr lang="en-US" sz="4100" dirty="0">
                <a:solidFill>
                  <a:srgbClr val="871BC6"/>
                </a:solidFill>
                <a:latin typeface="Poppins Bold"/>
              </a:rPr>
              <a:t> </a:t>
            </a:r>
            <a:r>
              <a:rPr lang="en-US" sz="4100" dirty="0" err="1">
                <a:solidFill>
                  <a:srgbClr val="871BC6"/>
                </a:solidFill>
                <a:latin typeface="Poppins Bold"/>
              </a:rPr>
              <a:t>campeonatos</a:t>
            </a:r>
            <a:r>
              <a:rPr lang="en-US" sz="4100" dirty="0">
                <a:solidFill>
                  <a:srgbClr val="871BC6"/>
                </a:solidFill>
                <a:latin typeface="Poppins Bold"/>
              </a:rPr>
              <a:t> de eSports:</a:t>
            </a:r>
          </a:p>
          <a:p>
            <a:pPr algn="ctr">
              <a:lnSpc>
                <a:spcPts val="4920"/>
              </a:lnSpc>
            </a:pPr>
            <a:endParaRPr lang="en-US" sz="4100" dirty="0">
              <a:solidFill>
                <a:srgbClr val="871BC6"/>
              </a:solidFill>
              <a:latin typeface="Poppins Bold"/>
            </a:endParaRPr>
          </a:p>
        </p:txBody>
      </p:sp>
      <p:sp>
        <p:nvSpPr>
          <p:cNvPr id="5" name="AutoShape 5"/>
          <p:cNvSpPr/>
          <p:nvPr/>
        </p:nvSpPr>
        <p:spPr>
          <a:xfrm rot="-5400000">
            <a:off x="3995738" y="5138738"/>
            <a:ext cx="10287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46413" y="3966818"/>
            <a:ext cx="8601681" cy="490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Igualdade</a:t>
            </a:r>
            <a:r>
              <a:rPr lang="en-US" sz="4000" dirty="0">
                <a:solidFill>
                  <a:srgbClr val="000000"/>
                </a:solidFill>
                <a:latin typeface="Open Sauce Bold"/>
              </a:rPr>
              <a:t> de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condições</a:t>
            </a:r>
            <a:endParaRPr lang="en-US" sz="4000" dirty="0">
              <a:solidFill>
                <a:srgbClr val="000000"/>
              </a:solidFill>
              <a:latin typeface="Open Sauce Bold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 algn="ctr">
              <a:lnSpc>
                <a:spcPts val="350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Integridade</a:t>
            </a:r>
            <a:r>
              <a:rPr lang="en-US" sz="4000" dirty="0">
                <a:solidFill>
                  <a:srgbClr val="000000"/>
                </a:solidFill>
                <a:latin typeface="Open Sauce Bold"/>
              </a:rPr>
              <a:t> do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jogo</a:t>
            </a: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 algn="ctr">
              <a:lnSpc>
                <a:spcPts val="350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Padronização</a:t>
            </a:r>
            <a:endParaRPr lang="en-US" sz="4000" dirty="0">
              <a:solidFill>
                <a:srgbClr val="000000"/>
              </a:solidFill>
              <a:latin typeface="Open Sauce Bold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Bold"/>
            </a:endParaRPr>
          </a:p>
          <a:p>
            <a:pPr algn="ctr">
              <a:lnSpc>
                <a:spcPts val="3500"/>
              </a:lnSpc>
            </a:pPr>
            <a:endParaRPr lang="en-US" sz="4000" dirty="0">
              <a:solidFill>
                <a:srgbClr val="000000"/>
              </a:solidFill>
              <a:latin typeface="Open Sauce Bold"/>
            </a:endParaRPr>
          </a:p>
          <a:p>
            <a:pPr algn="ctr">
              <a:lnSpc>
                <a:spcPts val="350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Evitar</a:t>
            </a:r>
            <a:r>
              <a:rPr lang="en-US" sz="4000" dirty="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problemas</a:t>
            </a:r>
            <a:r>
              <a:rPr lang="en-US" sz="4000" dirty="0">
                <a:solidFill>
                  <a:srgbClr val="000000"/>
                </a:solidFill>
                <a:latin typeface="Open Sauce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Open Sauce Bold"/>
              </a:rPr>
              <a:t>técnicos</a:t>
            </a:r>
            <a:endParaRPr lang="en-US" sz="4000" dirty="0">
              <a:solidFill>
                <a:srgbClr val="000000"/>
              </a:solidFill>
              <a:latin typeface="Open Sauce Light"/>
            </a:endParaRPr>
          </a:p>
          <a:p>
            <a:pPr>
              <a:lnSpc>
                <a:spcPts val="3640"/>
              </a:lnSpc>
            </a:pPr>
            <a:endParaRPr lang="en-US" sz="25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31409" y="3966130"/>
            <a:ext cx="8468915" cy="27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StarCraft II World Championship Series (WCS)</a:t>
            </a:r>
          </a:p>
          <a:p>
            <a:pPr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Open Sauce Bold"/>
            </a:endParaRPr>
          </a:p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Bold"/>
              </a:rPr>
              <a:t> </a:t>
            </a:r>
          </a:p>
          <a:p>
            <a:pPr algn="ctr">
              <a:lnSpc>
                <a:spcPts val="3640"/>
              </a:lnSpc>
            </a:pPr>
            <a:r>
              <a:rPr lang="en-US" sz="4000" dirty="0">
                <a:solidFill>
                  <a:srgbClr val="000000"/>
                </a:solidFill>
                <a:latin typeface="Open Sauce Bold"/>
              </a:rPr>
              <a:t>‣ League of Legends World Championship 2018</a:t>
            </a:r>
            <a:endParaRPr lang="en-US" sz="40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8" name="Freeform 8"/>
          <p:cNvSpPr/>
          <p:nvPr/>
        </p:nvSpPr>
        <p:spPr>
          <a:xfrm rot="-7728949">
            <a:off x="14613597" y="-3630108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Freeform 9"/>
          <p:cNvSpPr/>
          <p:nvPr/>
        </p:nvSpPr>
        <p:spPr>
          <a:xfrm>
            <a:off x="17477529" y="9405028"/>
            <a:ext cx="810471" cy="810471"/>
          </a:xfrm>
          <a:custGeom>
            <a:avLst/>
            <a:gdLst/>
            <a:ahLst/>
            <a:cxnLst/>
            <a:rect l="l" t="t" r="r" b="b"/>
            <a:pathLst>
              <a:path w="810471" h="810471">
                <a:moveTo>
                  <a:pt x="0" y="0"/>
                </a:moveTo>
                <a:lnTo>
                  <a:pt x="810471" y="0"/>
                </a:lnTo>
                <a:lnTo>
                  <a:pt x="810471" y="810471"/>
                </a:lnTo>
                <a:lnTo>
                  <a:pt x="0" y="810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8161713" y="9357743"/>
            <a:ext cx="972762" cy="857756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224667" y="5814336"/>
            <a:ext cx="9757174" cy="7828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2035833" y="5814336"/>
            <a:ext cx="147036" cy="147036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82906" y="57150"/>
            <a:ext cx="779897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dirty="0" err="1">
                <a:solidFill>
                  <a:srgbClr val="FFFFFF"/>
                </a:solidFill>
                <a:latin typeface="Open Sauce Light"/>
              </a:rPr>
              <a:t>Organização</a:t>
            </a:r>
            <a:endParaRPr lang="en-US" sz="6400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9544050" y="-3699821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6082355" y="5814336"/>
            <a:ext cx="147036" cy="14703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224705" y="170944"/>
            <a:ext cx="972762" cy="857756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3" y="0"/>
                </a:lnTo>
                <a:lnTo>
                  <a:pt x="972763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431233" y="8252759"/>
            <a:ext cx="1716132" cy="1716132"/>
          </a:xfrm>
          <a:custGeom>
            <a:avLst/>
            <a:gdLst/>
            <a:ahLst/>
            <a:cxnLst/>
            <a:rect l="l" t="t" r="r" b="b"/>
            <a:pathLst>
              <a:path w="1716132" h="1716132">
                <a:moveTo>
                  <a:pt x="0" y="0"/>
                </a:moveTo>
                <a:lnTo>
                  <a:pt x="1716133" y="0"/>
                </a:lnTo>
                <a:lnTo>
                  <a:pt x="1716133" y="1716132"/>
                </a:lnTo>
                <a:lnTo>
                  <a:pt x="0" y="1716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7241731" y="9110825"/>
            <a:ext cx="1046269" cy="1046269"/>
          </a:xfrm>
          <a:custGeom>
            <a:avLst/>
            <a:gdLst/>
            <a:ahLst/>
            <a:cxnLst/>
            <a:rect l="l" t="t" r="r" b="b"/>
            <a:pathLst>
              <a:path w="1046269" h="1046269">
                <a:moveTo>
                  <a:pt x="0" y="0"/>
                </a:moveTo>
                <a:lnTo>
                  <a:pt x="1046269" y="0"/>
                </a:lnTo>
                <a:lnTo>
                  <a:pt x="1046269" y="1046269"/>
                </a:lnTo>
                <a:lnTo>
                  <a:pt x="0" y="1046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4138708" y="1627956"/>
            <a:ext cx="674506" cy="749264"/>
          </a:xfrm>
          <a:custGeom>
            <a:avLst/>
            <a:gdLst/>
            <a:ahLst/>
            <a:cxnLst/>
            <a:rect l="l" t="t" r="r" b="b"/>
            <a:pathLst>
              <a:path w="674506" h="749264">
                <a:moveTo>
                  <a:pt x="0" y="0"/>
                </a:moveTo>
                <a:lnTo>
                  <a:pt x="674506" y="0"/>
                </a:lnTo>
                <a:lnTo>
                  <a:pt x="674506" y="749263"/>
                </a:lnTo>
                <a:lnTo>
                  <a:pt x="0" y="7492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711087" y="6592231"/>
            <a:ext cx="3156426" cy="119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871BC6"/>
                </a:solidFill>
                <a:latin typeface="Open Sauce Light"/>
              </a:rPr>
              <a:t>GitHub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9728" y="2909800"/>
            <a:ext cx="4935023" cy="22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 err="1">
                <a:solidFill>
                  <a:srgbClr val="FFFFFF"/>
                </a:solidFill>
                <a:latin typeface="Open Sauce Light"/>
              </a:rPr>
              <a:t>Histórias</a:t>
            </a:r>
            <a:r>
              <a:rPr lang="en-US" sz="3184" dirty="0">
                <a:solidFill>
                  <a:srgbClr val="FFFFFF"/>
                </a:solidFill>
                <a:latin typeface="Open Sauce Light"/>
              </a:rPr>
              <a:t> de </a:t>
            </a:r>
            <a:r>
              <a:rPr lang="en-US" sz="3184" dirty="0" err="1">
                <a:solidFill>
                  <a:srgbClr val="FFFFFF"/>
                </a:solidFill>
                <a:latin typeface="Open Sauce Light"/>
              </a:rPr>
              <a:t>usuário</a:t>
            </a:r>
            <a:endParaRPr lang="en-US" sz="3184" dirty="0">
              <a:solidFill>
                <a:srgbClr val="FFFFFF"/>
              </a:solidFill>
              <a:latin typeface="Open Sauce Light"/>
            </a:endParaRPr>
          </a:p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 err="1">
                <a:solidFill>
                  <a:srgbClr val="FFFFFF"/>
                </a:solidFill>
                <a:latin typeface="Open Sauce Light"/>
              </a:rPr>
              <a:t>Requisitos</a:t>
            </a:r>
            <a:endParaRPr lang="en-US" sz="3184" dirty="0">
              <a:solidFill>
                <a:srgbClr val="FFFFFF"/>
              </a:solidFill>
              <a:latin typeface="Open Sauce Light"/>
            </a:endParaRPr>
          </a:p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>
                <a:solidFill>
                  <a:srgbClr val="FFFFFF"/>
                </a:solidFill>
                <a:latin typeface="Open Sauce Light"/>
              </a:rPr>
              <a:t>Backlog</a:t>
            </a:r>
          </a:p>
          <a:p>
            <a:pPr marL="687440" lvl="1" indent="-343720">
              <a:lnSpc>
                <a:spcPts val="4457"/>
              </a:lnSpc>
              <a:buFont typeface="Arial"/>
              <a:buChar char="•"/>
            </a:pPr>
            <a:r>
              <a:rPr lang="en-US" sz="3184" dirty="0">
                <a:solidFill>
                  <a:srgbClr val="FFFFFF"/>
                </a:solidFill>
                <a:latin typeface="Open Sauce Light"/>
              </a:rPr>
              <a:t>Lean UX Canvas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087" y="1320351"/>
            <a:ext cx="3156426" cy="119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871BC6"/>
                </a:solidFill>
                <a:latin typeface="Open Sauce Light"/>
              </a:rPr>
              <a:t>Planner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4E066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09592" y="9408592"/>
            <a:ext cx="878408" cy="878408"/>
          </a:xfrm>
          <a:custGeom>
            <a:avLst/>
            <a:gdLst/>
            <a:ahLst/>
            <a:cxnLst/>
            <a:rect l="l" t="t" r="r" b="b"/>
            <a:pathLst>
              <a:path w="878408" h="878408">
                <a:moveTo>
                  <a:pt x="0" y="0"/>
                </a:moveTo>
                <a:lnTo>
                  <a:pt x="878408" y="0"/>
                </a:lnTo>
                <a:lnTo>
                  <a:pt x="878408" y="878408"/>
                </a:lnTo>
                <a:lnTo>
                  <a:pt x="0" y="878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516495" y="1258469"/>
            <a:ext cx="4956365" cy="1870881"/>
          </a:xfrm>
          <a:custGeom>
            <a:avLst/>
            <a:gdLst/>
            <a:ahLst/>
            <a:cxnLst/>
            <a:rect l="l" t="t" r="r" b="b"/>
            <a:pathLst>
              <a:path w="4956365" h="1870881">
                <a:moveTo>
                  <a:pt x="0" y="0"/>
                </a:moveTo>
                <a:lnTo>
                  <a:pt x="4956365" y="0"/>
                </a:lnTo>
                <a:lnTo>
                  <a:pt x="4956365" y="1870881"/>
                </a:lnTo>
                <a:lnTo>
                  <a:pt x="0" y="1870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652925" y="1075626"/>
            <a:ext cx="12074816" cy="2320786"/>
          </a:xfrm>
          <a:custGeom>
            <a:avLst/>
            <a:gdLst/>
            <a:ahLst/>
            <a:cxnLst/>
            <a:rect l="l" t="t" r="r" b="b"/>
            <a:pathLst>
              <a:path w="12074816" h="2320786">
                <a:moveTo>
                  <a:pt x="0" y="0"/>
                </a:moveTo>
                <a:lnTo>
                  <a:pt x="12074816" y="0"/>
                </a:lnTo>
                <a:lnTo>
                  <a:pt x="12074816" y="2320786"/>
                </a:lnTo>
                <a:lnTo>
                  <a:pt x="0" y="2320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09266" y="3396412"/>
            <a:ext cx="10612626" cy="6283138"/>
          </a:xfrm>
          <a:custGeom>
            <a:avLst/>
            <a:gdLst/>
            <a:ahLst/>
            <a:cxnLst/>
            <a:rect l="l" t="t" r="r" b="b"/>
            <a:pathLst>
              <a:path w="10612626" h="6283138">
                <a:moveTo>
                  <a:pt x="0" y="0"/>
                </a:moveTo>
                <a:lnTo>
                  <a:pt x="10612625" y="0"/>
                </a:lnTo>
                <a:lnTo>
                  <a:pt x="10612625" y="6283138"/>
                </a:lnTo>
                <a:lnTo>
                  <a:pt x="0" y="6283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2694614" y="3396412"/>
            <a:ext cx="3556493" cy="6283138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55938" y="0"/>
            <a:ext cx="1197496" cy="1075626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5400000">
            <a:off x="604266" y="1905001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7" y="0"/>
                </a:lnTo>
                <a:lnTo>
                  <a:pt x="854167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4E066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384" y="1238843"/>
            <a:ext cx="8828317" cy="2157570"/>
          </a:xfrm>
          <a:custGeom>
            <a:avLst/>
            <a:gdLst/>
            <a:ahLst/>
            <a:cxnLst/>
            <a:rect l="l" t="t" r="r" b="b"/>
            <a:pathLst>
              <a:path w="8828317" h="2157570">
                <a:moveTo>
                  <a:pt x="0" y="0"/>
                </a:moveTo>
                <a:lnTo>
                  <a:pt x="8828317" y="0"/>
                </a:lnTo>
                <a:lnTo>
                  <a:pt x="8828317" y="2157569"/>
                </a:lnTo>
                <a:lnTo>
                  <a:pt x="0" y="2157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474699" y="339049"/>
            <a:ext cx="2440071" cy="3720521"/>
          </a:xfrm>
          <a:custGeom>
            <a:avLst/>
            <a:gdLst/>
            <a:ahLst/>
            <a:cxnLst/>
            <a:rect l="l" t="t" r="r" b="b"/>
            <a:pathLst>
              <a:path w="2440071" h="3720521">
                <a:moveTo>
                  <a:pt x="0" y="0"/>
                </a:moveTo>
                <a:lnTo>
                  <a:pt x="2440072" y="0"/>
                </a:lnTo>
                <a:lnTo>
                  <a:pt x="2440072" y="3720521"/>
                </a:lnTo>
                <a:lnTo>
                  <a:pt x="0" y="37205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1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6170399" y="3396412"/>
            <a:ext cx="6608600" cy="6255469"/>
          </a:xfrm>
          <a:custGeom>
            <a:avLst/>
            <a:gdLst/>
            <a:ahLst/>
            <a:cxnLst/>
            <a:rect l="l" t="t" r="r" b="b"/>
            <a:pathLst>
              <a:path w="6608600" h="6255469">
                <a:moveTo>
                  <a:pt x="0" y="0"/>
                </a:moveTo>
                <a:lnTo>
                  <a:pt x="6608600" y="0"/>
                </a:lnTo>
                <a:lnTo>
                  <a:pt x="6608600" y="6255469"/>
                </a:lnTo>
                <a:lnTo>
                  <a:pt x="0" y="6255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7529767" y="9528767"/>
            <a:ext cx="758233" cy="758233"/>
          </a:xfrm>
          <a:custGeom>
            <a:avLst/>
            <a:gdLst/>
            <a:ahLst/>
            <a:cxnLst/>
            <a:rect l="l" t="t" r="r" b="b"/>
            <a:pathLst>
              <a:path w="758233" h="758233">
                <a:moveTo>
                  <a:pt x="0" y="0"/>
                </a:moveTo>
                <a:lnTo>
                  <a:pt x="758233" y="0"/>
                </a:lnTo>
                <a:lnTo>
                  <a:pt x="758233" y="758233"/>
                </a:lnTo>
                <a:lnTo>
                  <a:pt x="0" y="7582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1028700" y="3396412"/>
            <a:ext cx="3540831" cy="6255469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3988936" y="3396412"/>
            <a:ext cx="3471144" cy="6255469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rot="-5400000">
            <a:off x="823700" y="1977226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8" y="0"/>
                </a:lnTo>
                <a:lnTo>
                  <a:pt x="854168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5938" y="114300"/>
            <a:ext cx="1163262" cy="914400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4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100000">
                <p:cTn id="4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4AAD">
                <a:alpha val="100000"/>
              </a:srgbClr>
            </a:gs>
            <a:gs pos="100000">
              <a:srgbClr val="4E0662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23700" y="1977226"/>
            <a:ext cx="854168" cy="444167"/>
          </a:xfrm>
          <a:custGeom>
            <a:avLst/>
            <a:gdLst/>
            <a:ahLst/>
            <a:cxnLst/>
            <a:rect l="l" t="t" r="r" b="b"/>
            <a:pathLst>
              <a:path w="854168" h="444167">
                <a:moveTo>
                  <a:pt x="0" y="0"/>
                </a:moveTo>
                <a:lnTo>
                  <a:pt x="854168" y="0"/>
                </a:lnTo>
                <a:lnTo>
                  <a:pt x="854168" y="444167"/>
                </a:lnTo>
                <a:lnTo>
                  <a:pt x="0" y="444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5938" y="0"/>
            <a:ext cx="1087062" cy="1028700"/>
          </a:xfrm>
          <a:custGeom>
            <a:avLst/>
            <a:gdLst/>
            <a:ahLst/>
            <a:cxnLst/>
            <a:rect l="l" t="t" r="r" b="b"/>
            <a:pathLst>
              <a:path w="972762" h="857756">
                <a:moveTo>
                  <a:pt x="0" y="0"/>
                </a:moveTo>
                <a:lnTo>
                  <a:pt x="972762" y="0"/>
                </a:lnTo>
                <a:lnTo>
                  <a:pt x="972762" y="857756"/>
                </a:lnTo>
                <a:lnTo>
                  <a:pt x="0" y="857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143000" y="1260686"/>
            <a:ext cx="8185458" cy="2028394"/>
          </a:xfrm>
          <a:custGeom>
            <a:avLst/>
            <a:gdLst/>
            <a:ahLst/>
            <a:cxnLst/>
            <a:rect l="l" t="t" r="r" b="b"/>
            <a:pathLst>
              <a:path w="8299758" h="2028394">
                <a:moveTo>
                  <a:pt x="0" y="0"/>
                </a:moveTo>
                <a:lnTo>
                  <a:pt x="8299758" y="0"/>
                </a:lnTo>
                <a:lnTo>
                  <a:pt x="8299758" y="2028394"/>
                </a:lnTo>
                <a:lnTo>
                  <a:pt x="0" y="2028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5" name="Freeform 5"/>
          <p:cNvSpPr/>
          <p:nvPr/>
        </p:nvSpPr>
        <p:spPr>
          <a:xfrm>
            <a:off x="8680401" y="1490893"/>
            <a:ext cx="4951903" cy="1416833"/>
          </a:xfrm>
          <a:custGeom>
            <a:avLst/>
            <a:gdLst/>
            <a:ahLst/>
            <a:cxnLst/>
            <a:rect l="l" t="t" r="r" b="b"/>
            <a:pathLst>
              <a:path w="4951903" h="1416833">
                <a:moveTo>
                  <a:pt x="0" y="0"/>
                </a:moveTo>
                <a:lnTo>
                  <a:pt x="4951903" y="0"/>
                </a:lnTo>
                <a:lnTo>
                  <a:pt x="4951903" y="1416833"/>
                </a:lnTo>
                <a:lnTo>
                  <a:pt x="0" y="141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28700" y="3654272"/>
            <a:ext cx="4385103" cy="6253611"/>
          </a:xfrm>
          <a:custGeom>
            <a:avLst/>
            <a:gdLst/>
            <a:ahLst/>
            <a:cxnLst/>
            <a:rect l="l" t="t" r="r" b="b"/>
            <a:pathLst>
              <a:path w="4385103" h="6253611">
                <a:moveTo>
                  <a:pt x="0" y="0"/>
                </a:moveTo>
                <a:lnTo>
                  <a:pt x="4385103" y="0"/>
                </a:lnTo>
                <a:lnTo>
                  <a:pt x="4385103" y="6253612"/>
                </a:lnTo>
                <a:lnTo>
                  <a:pt x="0" y="62536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084160" y="3654272"/>
            <a:ext cx="5445608" cy="6253611"/>
          </a:xfrm>
          <a:custGeom>
            <a:avLst/>
            <a:gdLst/>
            <a:ahLst/>
            <a:cxnLst/>
            <a:rect l="l" t="t" r="r" b="b"/>
            <a:pathLst>
              <a:path w="5445608" h="6253611">
                <a:moveTo>
                  <a:pt x="0" y="0"/>
                </a:moveTo>
                <a:lnTo>
                  <a:pt x="5445607" y="0"/>
                </a:lnTo>
                <a:lnTo>
                  <a:pt x="5445607" y="6253612"/>
                </a:lnTo>
                <a:lnTo>
                  <a:pt x="0" y="6253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7529767" y="9527916"/>
            <a:ext cx="759084" cy="759084"/>
          </a:xfrm>
          <a:custGeom>
            <a:avLst/>
            <a:gdLst/>
            <a:ahLst/>
            <a:cxnLst/>
            <a:rect l="l" t="t" r="r" b="b"/>
            <a:pathLst>
              <a:path w="759084" h="759084">
                <a:moveTo>
                  <a:pt x="0" y="0"/>
                </a:moveTo>
                <a:lnTo>
                  <a:pt x="759085" y="0"/>
                </a:lnTo>
                <a:lnTo>
                  <a:pt x="759085" y="759084"/>
                </a:lnTo>
                <a:lnTo>
                  <a:pt x="0" y="7590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6979212" y="3654272"/>
            <a:ext cx="3539539" cy="6253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4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4377426" y="1553447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22594" y="0"/>
            <a:ext cx="1344079" cy="1185173"/>
          </a:xfrm>
          <a:custGeom>
            <a:avLst/>
            <a:gdLst/>
            <a:ahLst/>
            <a:cxnLst/>
            <a:rect l="l" t="t" r="r" b="b"/>
            <a:pathLst>
              <a:path w="1344079" h="1185173">
                <a:moveTo>
                  <a:pt x="0" y="0"/>
                </a:moveTo>
                <a:lnTo>
                  <a:pt x="1344080" y="0"/>
                </a:lnTo>
                <a:lnTo>
                  <a:pt x="1344080" y="1185173"/>
                </a:lnTo>
                <a:lnTo>
                  <a:pt x="0" y="1185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7801343" y="0"/>
            <a:ext cx="10486657" cy="10486657"/>
          </a:xfrm>
          <a:custGeom>
            <a:avLst/>
            <a:gdLst/>
            <a:ahLst/>
            <a:cxnLst/>
            <a:rect l="l" t="t" r="r" b="b"/>
            <a:pathLst>
              <a:path w="10486657" h="10486657">
                <a:moveTo>
                  <a:pt x="0" y="0"/>
                </a:moveTo>
                <a:lnTo>
                  <a:pt x="10486657" y="0"/>
                </a:lnTo>
                <a:lnTo>
                  <a:pt x="10486657" y="10486657"/>
                </a:lnTo>
                <a:lnTo>
                  <a:pt x="0" y="10486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600200" y="128385"/>
            <a:ext cx="6074818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39"/>
              </a:lnSpc>
            </a:pPr>
            <a:r>
              <a:rPr lang="en-US" sz="8000" dirty="0" err="1">
                <a:solidFill>
                  <a:srgbClr val="0000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StoryBoard</a:t>
            </a:r>
            <a:endParaRPr lang="en-US" sz="8199" dirty="0">
              <a:solidFill>
                <a:srgbClr val="000000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218804-50B7-1B3B-C230-B1023CAD6380}"/>
              </a:ext>
            </a:extLst>
          </p:cNvPr>
          <p:cNvSpPr/>
          <p:nvPr/>
        </p:nvSpPr>
        <p:spPr>
          <a:xfrm>
            <a:off x="17638879" y="9717711"/>
            <a:ext cx="668977" cy="721566"/>
          </a:xfrm>
          <a:custGeom>
            <a:avLst/>
            <a:gdLst/>
            <a:ahLst/>
            <a:cxnLst/>
            <a:rect l="l" t="t" r="r" b="b"/>
            <a:pathLst>
              <a:path w="823960" h="823960">
                <a:moveTo>
                  <a:pt x="0" y="0"/>
                </a:moveTo>
                <a:lnTo>
                  <a:pt x="823961" y="0"/>
                </a:lnTo>
                <a:lnTo>
                  <a:pt x="823961" y="823960"/>
                </a:lnTo>
                <a:lnTo>
                  <a:pt x="0" y="823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325</Words>
  <Application>Microsoft Office PowerPoint</Application>
  <PresentationFormat>Personalizar</PresentationFormat>
  <Paragraphs>123</Paragraphs>
  <Slides>16</Slides>
  <Notes>1</Notes>
  <HiddenSlides>0</HiddenSlides>
  <MMClips>4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7" baseType="lpstr">
      <vt:lpstr>Poppins</vt:lpstr>
      <vt:lpstr>Open Sauce Light</vt:lpstr>
      <vt:lpstr>Poppins Bold</vt:lpstr>
      <vt:lpstr>Poppins Medium</vt:lpstr>
      <vt:lpstr>Arial</vt:lpstr>
      <vt:lpstr>Open Sauce Bold</vt:lpstr>
      <vt:lpstr>Calibri</vt:lpstr>
      <vt:lpstr>Poppins Light</vt:lpstr>
      <vt:lpstr>Open Sauce Medium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 Watchers</dc:title>
  <cp:lastModifiedBy>THIAGO CAMPANA BIAZON .</cp:lastModifiedBy>
  <cp:revision>5</cp:revision>
  <dcterms:created xsi:type="dcterms:W3CDTF">2006-08-16T00:00:00Z</dcterms:created>
  <dcterms:modified xsi:type="dcterms:W3CDTF">2023-09-10T18:34:06Z</dcterms:modified>
  <dc:identifier>DAFthdu2UIc</dc:identifier>
</cp:coreProperties>
</file>